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orovo.admtyumen.ru/images/thumbnails/1000_1000/t_482855611_bo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86446" y="2571744"/>
            <a:ext cx="3214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86391-22329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понедельник-пятница: 09.00-15.00, перерыв:</a:t>
            </a: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12.00-12.45 </a:t>
            </a: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7858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ЛЕТНЯЯ ОЗДОРОВИТЕЛЬНАЯ КАМПАНИЯ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6072206"/>
            <a:ext cx="7838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МОЛОЛКИНА  ТАТЬЯНА  ИВАНОВНА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ЛЕТНЯЯ ОЗДОРОВИТЕЛЬНАЯ КАМПАНИЯ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МБОУ СОШ №3</dc:creator>
  <cp:lastModifiedBy>МБОУ СОШ №3</cp:lastModifiedBy>
  <cp:revision>7</cp:revision>
  <dcterms:created xsi:type="dcterms:W3CDTF">2022-05-11T13:16:44Z</dcterms:created>
  <dcterms:modified xsi:type="dcterms:W3CDTF">2022-05-11T13:31:19Z</dcterms:modified>
</cp:coreProperties>
</file>